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3"/>
  </p:notesMasterIdLst>
  <p:handoutMasterIdLst>
    <p:handoutMasterId r:id="rId14"/>
  </p:handoutMasterIdLst>
  <p:sldIdLst>
    <p:sldId id="292" r:id="rId5"/>
    <p:sldId id="299" r:id="rId6"/>
    <p:sldId id="261" r:id="rId7"/>
    <p:sldId id="298" r:id="rId8"/>
    <p:sldId id="279" r:id="rId9"/>
    <p:sldId id="276" r:id="rId10"/>
    <p:sldId id="293" r:id="rId11"/>
    <p:sldId id="289"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4400"/>
    <a:srgbClr val="446992"/>
    <a:srgbClr val="AEC2D8"/>
    <a:srgbClr val="98432A"/>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39" autoAdjust="0"/>
  </p:normalViewPr>
  <p:slideViewPr>
    <p:cSldViewPr snapToGrid="0" showGuides="1">
      <p:cViewPr varScale="1">
        <p:scale>
          <a:sx n="78" d="100"/>
          <a:sy n="78" d="100"/>
        </p:scale>
        <p:origin x="878" y="67"/>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2_2" csCatId="accent2" phldr="1"/>
      <dgm:spPr/>
      <dgm:t>
        <a:bodyPr/>
        <a:lstStyle/>
        <a:p>
          <a:endParaRPr lang="en-US"/>
        </a:p>
      </dgm:t>
    </dgm:pt>
    <dgm:pt modelId="{A8C03FBB-4A75-4460-AEA6-DEAEB9C61496}">
      <dgm:prSet phldrT="[Text]" phldr="0"/>
      <dgm:spPr/>
      <dgm:t>
        <a:bodyPr/>
        <a:lstStyle/>
        <a:p>
          <a:pPr algn="ctr">
            <a:defRPr b="1"/>
          </a:pPr>
          <a:r>
            <a:rPr lang="en-US" dirty="0">
              <a:solidFill>
                <a:schemeClr val="accent2">
                  <a:lumMod val="60000"/>
                  <a:lumOff val="40000"/>
                </a:schemeClr>
              </a:solidFill>
              <a:latin typeface="+mn-lt"/>
            </a:rPr>
            <a:t>1</a:t>
          </a:r>
        </a:p>
      </dgm:t>
    </dgm:pt>
    <dgm:pt modelId="{4E972F7F-4B1B-47AA-A25B-1FFC561F1C76}" type="parTrans" cxnId="{D3D81948-D963-4D1E-AE16-9705EAF510FC}">
      <dgm:prSet/>
      <dgm:spPr/>
      <dgm:t>
        <a:bodyPr/>
        <a:lstStyle/>
        <a:p>
          <a:pPr algn="ctr"/>
          <a:endParaRPr lang="en-US">
            <a:latin typeface="+mn-lt"/>
          </a:endParaRPr>
        </a:p>
      </dgm:t>
    </dgm:pt>
    <dgm:pt modelId="{67361508-930A-4A23-8CFC-BB56DA645C3C}" type="sibTrans" cxnId="{D3D81948-D963-4D1E-AE16-9705EAF510FC}">
      <dgm:prSet/>
      <dgm:spPr/>
      <dgm:t>
        <a:bodyPr/>
        <a:lstStyle/>
        <a:p>
          <a:pPr algn="ctr"/>
          <a:endParaRPr lang="en-US">
            <a:latin typeface="+mn-lt"/>
          </a:endParaRPr>
        </a:p>
      </dgm:t>
    </dgm:pt>
    <dgm:pt modelId="{5E71F362-34DF-4EEC-92A3-0EFE450E05E4}">
      <dgm:prSet phldrT="[Text]" phldr="0" custT="1"/>
      <dgm:spPr/>
      <dgm:t>
        <a:bodyPr/>
        <a:lstStyle/>
        <a:p>
          <a:pPr algn="ctr"/>
          <a:r>
            <a:rPr lang="en-US" sz="1800" dirty="0">
              <a:latin typeface="+mn-lt"/>
            </a:rPr>
            <a:t>Problem</a:t>
          </a:r>
        </a:p>
      </dgm:t>
    </dgm:pt>
    <dgm:pt modelId="{8E5EE4D1-908E-455C-B8B3-281AD42DEC9A}" type="parTrans" cxnId="{B99CA6C9-28D1-4DDB-B8EC-AED73AD115CA}">
      <dgm:prSet/>
      <dgm:spPr/>
      <dgm:t>
        <a:bodyPr/>
        <a:lstStyle/>
        <a:p>
          <a:pPr algn="ctr"/>
          <a:endParaRPr lang="en-US">
            <a:latin typeface="+mn-lt"/>
          </a:endParaRPr>
        </a:p>
      </dgm:t>
    </dgm:pt>
    <dgm:pt modelId="{B208B24A-E9FD-40A9-B764-FB7C2B7ED8B9}" type="sibTrans" cxnId="{B99CA6C9-28D1-4DDB-B8EC-AED73AD115CA}">
      <dgm:prSet/>
      <dgm:spPr/>
      <dgm:t>
        <a:bodyPr/>
        <a:lstStyle/>
        <a:p>
          <a:pPr algn="ctr"/>
          <a:endParaRPr lang="en-US">
            <a:latin typeface="+mn-lt"/>
          </a:endParaRPr>
        </a:p>
      </dgm:t>
    </dgm:pt>
    <dgm:pt modelId="{91969DED-4CB8-4A14-A50B-3F7B848E46B5}">
      <dgm:prSet phldrT="[Text]" phldr="0"/>
      <dgm:spPr/>
      <dgm:t>
        <a:bodyPr/>
        <a:lstStyle/>
        <a:p>
          <a:pPr algn="ctr">
            <a:defRPr b="1"/>
          </a:pPr>
          <a:r>
            <a:rPr lang="en-US" dirty="0">
              <a:solidFill>
                <a:schemeClr val="accent2">
                  <a:lumMod val="60000"/>
                  <a:lumOff val="40000"/>
                </a:schemeClr>
              </a:solidFill>
              <a:latin typeface="+mn-lt"/>
            </a:rPr>
            <a:t>2</a:t>
          </a:r>
        </a:p>
      </dgm:t>
    </dgm:pt>
    <dgm:pt modelId="{441CD73D-85E1-42A6-BCF8-362A3247E2F3}" type="parTrans" cxnId="{537F2ED0-8BD0-4AD5-B60D-89B660EDA1AC}">
      <dgm:prSet/>
      <dgm:spPr/>
      <dgm:t>
        <a:bodyPr/>
        <a:lstStyle/>
        <a:p>
          <a:pPr algn="ctr"/>
          <a:endParaRPr lang="en-US">
            <a:latin typeface="+mn-lt"/>
          </a:endParaRPr>
        </a:p>
      </dgm:t>
    </dgm:pt>
    <dgm:pt modelId="{81CA8AA2-C0C3-4381-BA8B-413EDD578B83}" type="sibTrans" cxnId="{537F2ED0-8BD0-4AD5-B60D-89B660EDA1AC}">
      <dgm:prSet/>
      <dgm:spPr/>
      <dgm:t>
        <a:bodyPr/>
        <a:lstStyle/>
        <a:p>
          <a:pPr algn="ctr"/>
          <a:endParaRPr lang="en-US">
            <a:latin typeface="+mn-lt"/>
          </a:endParaRPr>
        </a:p>
      </dgm:t>
    </dgm:pt>
    <dgm:pt modelId="{8A04F340-E8E1-4146-9905-E7ADCAEAABD7}">
      <dgm:prSet phldrT="[Text]" phldr="0" custT="1"/>
      <dgm:spPr/>
      <dgm:t>
        <a:bodyPr/>
        <a:lstStyle/>
        <a:p>
          <a:pPr algn="ctr"/>
          <a:r>
            <a:rPr lang="en-US" sz="1800" dirty="0">
              <a:latin typeface="+mn-lt"/>
            </a:rPr>
            <a:t>Research</a:t>
          </a:r>
        </a:p>
      </dgm:t>
    </dgm:pt>
    <dgm:pt modelId="{4EBD5EC2-45ED-4ED6-8376-97D155A911AE}" type="parTrans" cxnId="{E636BFFB-0404-4D4B-B3F0-C64FDFD9DDEF}">
      <dgm:prSet/>
      <dgm:spPr/>
      <dgm:t>
        <a:bodyPr/>
        <a:lstStyle/>
        <a:p>
          <a:pPr algn="ctr"/>
          <a:endParaRPr lang="en-US">
            <a:latin typeface="+mn-lt"/>
          </a:endParaRPr>
        </a:p>
      </dgm:t>
    </dgm:pt>
    <dgm:pt modelId="{F9CD2A04-6A34-4104-A971-391788B88F55}" type="sibTrans" cxnId="{E636BFFB-0404-4D4B-B3F0-C64FDFD9DDEF}">
      <dgm:prSet/>
      <dgm:spPr/>
      <dgm:t>
        <a:bodyPr/>
        <a:lstStyle/>
        <a:p>
          <a:pPr algn="ctr"/>
          <a:endParaRPr lang="en-US">
            <a:latin typeface="+mn-lt"/>
          </a:endParaRPr>
        </a:p>
      </dgm:t>
    </dgm:pt>
    <dgm:pt modelId="{3CC73758-10C1-47F8-AFA7-1A986D4DDD60}">
      <dgm:prSet phldrT="[Text]" phldr="0"/>
      <dgm:spPr/>
      <dgm:t>
        <a:bodyPr/>
        <a:lstStyle/>
        <a:p>
          <a:pPr algn="ctr">
            <a:defRPr b="1"/>
          </a:pPr>
          <a:r>
            <a:rPr lang="en-US" dirty="0">
              <a:solidFill>
                <a:schemeClr val="accent2">
                  <a:lumMod val="60000"/>
                  <a:lumOff val="40000"/>
                </a:schemeClr>
              </a:solidFill>
              <a:latin typeface="+mn-lt"/>
            </a:rPr>
            <a:t>3</a:t>
          </a:r>
        </a:p>
      </dgm:t>
    </dgm:pt>
    <dgm:pt modelId="{FF6AE4B6-4A2F-49EE-9316-9AF55E77838B}" type="parTrans" cxnId="{4A69F85D-5C15-48FD-893A-B3050E1BADEB}">
      <dgm:prSet/>
      <dgm:spPr/>
      <dgm:t>
        <a:bodyPr/>
        <a:lstStyle/>
        <a:p>
          <a:pPr algn="ctr"/>
          <a:endParaRPr lang="en-US">
            <a:latin typeface="+mn-lt"/>
          </a:endParaRPr>
        </a:p>
      </dgm:t>
    </dgm:pt>
    <dgm:pt modelId="{D8170BBA-6035-4773-8431-FEDD687647FF}" type="sibTrans" cxnId="{4A69F85D-5C15-48FD-893A-B3050E1BADEB}">
      <dgm:prSet/>
      <dgm:spPr/>
      <dgm:t>
        <a:bodyPr/>
        <a:lstStyle/>
        <a:p>
          <a:pPr algn="ctr"/>
          <a:endParaRPr lang="en-US">
            <a:latin typeface="+mn-lt"/>
          </a:endParaRPr>
        </a:p>
      </dgm:t>
    </dgm:pt>
    <dgm:pt modelId="{FD9CA14A-483C-4869-B0C1-7C5FB7EEDBCC}">
      <dgm:prSet phldrT="[Text]" phldr="0" custT="1"/>
      <dgm:spPr/>
      <dgm:t>
        <a:bodyPr/>
        <a:lstStyle/>
        <a:p>
          <a:pPr algn="ctr"/>
          <a:r>
            <a:rPr lang="en-US" sz="1800" dirty="0">
              <a:latin typeface="+mn-lt"/>
            </a:rPr>
            <a:t>Why this solution</a:t>
          </a:r>
        </a:p>
      </dgm:t>
    </dgm:pt>
    <dgm:pt modelId="{8182A92F-45BA-4CD1-8E43-0B0810A50FEB}" type="parTrans" cxnId="{5EDA943F-300F-408A-A52E-3D5140FD5C22}">
      <dgm:prSet/>
      <dgm:spPr/>
      <dgm:t>
        <a:bodyPr/>
        <a:lstStyle/>
        <a:p>
          <a:pPr algn="ctr"/>
          <a:endParaRPr lang="en-US">
            <a:latin typeface="+mn-lt"/>
          </a:endParaRPr>
        </a:p>
      </dgm:t>
    </dgm:pt>
    <dgm:pt modelId="{914BB93C-EA8A-4B5B-8F06-30DA7C7F4B7B}" type="sibTrans" cxnId="{5EDA943F-300F-408A-A52E-3D5140FD5C22}">
      <dgm:prSet/>
      <dgm:spPr/>
      <dgm:t>
        <a:bodyPr/>
        <a:lstStyle/>
        <a:p>
          <a:pPr algn="ctr"/>
          <a:endParaRPr lang="en-US">
            <a:latin typeface="+mn-lt"/>
          </a:endParaRPr>
        </a:p>
      </dgm:t>
    </dgm:pt>
    <dgm:pt modelId="{D2FE027B-4161-41E1-B4D4-02AECB2E3FA0}">
      <dgm:prSet phldrT="[Text]" phldr="0"/>
      <dgm:spPr/>
      <dgm:t>
        <a:bodyPr/>
        <a:lstStyle/>
        <a:p>
          <a:pPr algn="ctr">
            <a:defRPr b="1"/>
          </a:pPr>
          <a:r>
            <a:rPr lang="en-US" dirty="0">
              <a:solidFill>
                <a:schemeClr val="accent2">
                  <a:lumMod val="60000"/>
                  <a:lumOff val="40000"/>
                </a:schemeClr>
              </a:solidFill>
              <a:latin typeface="+mn-lt"/>
            </a:rPr>
            <a:t>4</a:t>
          </a:r>
        </a:p>
      </dgm:t>
    </dgm:pt>
    <dgm:pt modelId="{88680CFE-3CE0-4842-B3D3-716D3B671238}" type="parTrans" cxnId="{4F4F82A2-02F1-492B-96C1-46C070BEFCE3}">
      <dgm:prSet/>
      <dgm:spPr/>
      <dgm:t>
        <a:bodyPr/>
        <a:lstStyle/>
        <a:p>
          <a:pPr algn="ctr"/>
          <a:endParaRPr lang="en-US">
            <a:latin typeface="+mn-lt"/>
          </a:endParaRPr>
        </a:p>
      </dgm:t>
    </dgm:pt>
    <dgm:pt modelId="{4D59E06B-629C-40B5-96D3-423B7A56C945}" type="sibTrans" cxnId="{4F4F82A2-02F1-492B-96C1-46C070BEFCE3}">
      <dgm:prSet/>
      <dgm:spPr/>
      <dgm:t>
        <a:bodyPr/>
        <a:lstStyle/>
        <a:p>
          <a:pPr algn="ctr"/>
          <a:endParaRPr lang="en-US">
            <a:latin typeface="+mn-lt"/>
          </a:endParaRPr>
        </a:p>
      </dgm:t>
    </dgm:pt>
    <dgm:pt modelId="{2BE415B7-7185-4956-8487-237B40BC0EE5}">
      <dgm:prSet phldrT="[Text]" phldr="0" custT="1"/>
      <dgm:spPr/>
      <dgm:t>
        <a:bodyPr/>
        <a:lstStyle/>
        <a:p>
          <a:pPr algn="ctr"/>
          <a:r>
            <a:rPr lang="en-US" sz="1800" dirty="0">
              <a:latin typeface="+mn-lt"/>
            </a:rPr>
            <a:t>Implementation</a:t>
          </a:r>
        </a:p>
      </dgm:t>
    </dgm:pt>
    <dgm:pt modelId="{A38E847E-0D1D-4F40-9A71-4D5999ADE08B}" type="parTrans" cxnId="{CB32A309-9CA9-4554-941D-519A91A9E733}">
      <dgm:prSet/>
      <dgm:spPr/>
      <dgm:t>
        <a:bodyPr/>
        <a:lstStyle/>
        <a:p>
          <a:pPr algn="ctr"/>
          <a:endParaRPr lang="en-US">
            <a:latin typeface="+mn-lt"/>
          </a:endParaRPr>
        </a:p>
      </dgm:t>
    </dgm:pt>
    <dgm:pt modelId="{F0D1C61C-E3F2-49BA-A2D8-C04A81308E5D}" type="sibTrans" cxnId="{CB32A309-9CA9-4554-941D-519A91A9E733}">
      <dgm:prSet/>
      <dgm:spPr/>
      <dgm:t>
        <a:bodyPr/>
        <a:lstStyle/>
        <a:p>
          <a:pPr algn="ctr"/>
          <a:endParaRPr lang="en-US">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2">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2">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2">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2">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887537"/>
          <a:ext cx="8348663" cy="0"/>
        </a:xfrm>
        <a:prstGeom prst="line">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85195" y="2027215"/>
          <a:ext cx="2679725" cy="426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1</a:t>
          </a:r>
        </a:p>
      </dsp:txBody>
      <dsp:txXfrm>
        <a:off x="185195" y="2027215"/>
        <a:ext cx="2679725" cy="426583"/>
      </dsp:txXfrm>
    </dsp:sp>
    <dsp:sp modelId="{BA29120C-7C6B-4F62-9079-4AD528BC0744}">
      <dsp:nvSpPr>
        <dsp:cNvPr id="0" name=""/>
        <dsp:cNvSpPr/>
      </dsp:nvSpPr>
      <dsp:spPr>
        <a:xfrm>
          <a:off x="2486" y="526622"/>
          <a:ext cx="3045142" cy="643650"/>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Problem</a:t>
          </a:r>
        </a:p>
      </dsp:txBody>
      <dsp:txXfrm>
        <a:off x="33906" y="558042"/>
        <a:ext cx="2982302" cy="580810"/>
      </dsp:txXfrm>
    </dsp:sp>
    <dsp:sp modelId="{A95DB80B-444A-4D69-B205-3A801BB8524A}">
      <dsp:nvSpPr>
        <dsp:cNvPr id="0" name=""/>
        <dsp:cNvSpPr/>
      </dsp:nvSpPr>
      <dsp:spPr>
        <a:xfrm>
          <a:off x="1525057" y="1170273"/>
          <a:ext cx="0" cy="71726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951377" y="1321276"/>
          <a:ext cx="2679725" cy="426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2</a:t>
          </a:r>
        </a:p>
      </dsp:txBody>
      <dsp:txXfrm>
        <a:off x="1951377" y="1321276"/>
        <a:ext cx="2679725" cy="426583"/>
      </dsp:txXfrm>
    </dsp:sp>
    <dsp:sp modelId="{FA19A0AA-8B0B-4AA8-A80D-08CFFDD3F112}">
      <dsp:nvSpPr>
        <dsp:cNvPr id="0" name=""/>
        <dsp:cNvSpPr/>
      </dsp:nvSpPr>
      <dsp:spPr>
        <a:xfrm>
          <a:off x="1496744" y="1859224"/>
          <a:ext cx="56626" cy="5662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768669" y="2604801"/>
          <a:ext cx="3045142" cy="643650"/>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Research</a:t>
          </a:r>
        </a:p>
      </dsp:txBody>
      <dsp:txXfrm>
        <a:off x="1800089" y="2636221"/>
        <a:ext cx="2982302" cy="580810"/>
      </dsp:txXfrm>
    </dsp:sp>
    <dsp:sp modelId="{DBD74D6B-057A-432C-9067-BF618C19EB2A}">
      <dsp:nvSpPr>
        <dsp:cNvPr id="0" name=""/>
        <dsp:cNvSpPr/>
      </dsp:nvSpPr>
      <dsp:spPr>
        <a:xfrm>
          <a:off x="3291240" y="1887537"/>
          <a:ext cx="0" cy="71726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3717560" y="2027215"/>
          <a:ext cx="2679725" cy="426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3</a:t>
          </a:r>
        </a:p>
      </dsp:txBody>
      <dsp:txXfrm>
        <a:off x="3717560" y="2027215"/>
        <a:ext cx="2679725" cy="426583"/>
      </dsp:txXfrm>
    </dsp:sp>
    <dsp:sp modelId="{0F979253-FD39-4920-BFCA-78C564B167EA}">
      <dsp:nvSpPr>
        <dsp:cNvPr id="0" name=""/>
        <dsp:cNvSpPr/>
      </dsp:nvSpPr>
      <dsp:spPr>
        <a:xfrm>
          <a:off x="3262927" y="1859224"/>
          <a:ext cx="56626" cy="5662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3534851" y="526622"/>
          <a:ext cx="3045142" cy="643650"/>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Why this solution</a:t>
          </a:r>
        </a:p>
      </dsp:txBody>
      <dsp:txXfrm>
        <a:off x="3566271" y="558042"/>
        <a:ext cx="2982302" cy="580810"/>
      </dsp:txXfrm>
    </dsp:sp>
    <dsp:sp modelId="{DCAE8A46-752C-4E82-84CE-E790E1F2918E}">
      <dsp:nvSpPr>
        <dsp:cNvPr id="0" name=""/>
        <dsp:cNvSpPr/>
      </dsp:nvSpPr>
      <dsp:spPr>
        <a:xfrm>
          <a:off x="5057422" y="1170273"/>
          <a:ext cx="0" cy="71726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5483742" y="1321276"/>
          <a:ext cx="2679725" cy="426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4</a:t>
          </a:r>
        </a:p>
      </dsp:txBody>
      <dsp:txXfrm>
        <a:off x="5483742" y="1321276"/>
        <a:ext cx="2679725" cy="426583"/>
      </dsp:txXfrm>
    </dsp:sp>
    <dsp:sp modelId="{B6459BF8-D2C3-4018-9C28-98667DC203F4}">
      <dsp:nvSpPr>
        <dsp:cNvPr id="0" name=""/>
        <dsp:cNvSpPr/>
      </dsp:nvSpPr>
      <dsp:spPr>
        <a:xfrm>
          <a:off x="5029109" y="1859224"/>
          <a:ext cx="56626" cy="5662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5301034" y="2604801"/>
          <a:ext cx="3045142" cy="643650"/>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Implementation</a:t>
          </a:r>
        </a:p>
      </dsp:txBody>
      <dsp:txXfrm>
        <a:off x="5332454" y="2636221"/>
        <a:ext cx="2982302" cy="580810"/>
      </dsp:txXfrm>
    </dsp:sp>
    <dsp:sp modelId="{086FB9B1-82B2-4197-8B33-6E7FF94F8D2E}">
      <dsp:nvSpPr>
        <dsp:cNvPr id="0" name=""/>
        <dsp:cNvSpPr/>
      </dsp:nvSpPr>
      <dsp:spPr>
        <a:xfrm>
          <a:off x="6823605" y="1887537"/>
          <a:ext cx="0" cy="71726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6795292" y="1859224"/>
          <a:ext cx="56626" cy="5662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8/23/2025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8/23/2025</a:t>
            </a:fld>
            <a:endParaRPr lang="en-US" dirty="0"/>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dirty="0"/>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5</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137746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2093800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1181820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4292" y="731520"/>
            <a:ext cx="5029200" cy="3291840"/>
          </a:xfrm>
        </p:spPr>
        <p:txBody>
          <a:bodyPr anchor="b">
            <a:normAutofit/>
          </a:bodyPr>
          <a:lstStyle>
            <a:lvl1pPr>
              <a:defRPr sz="4800"/>
            </a:lvl1p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168533"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0894" y="4172084"/>
            <a:ext cx="4912598" cy="914400"/>
          </a:xfrm>
          <a:prstGeom prst="rect">
            <a:avLst/>
          </a:prstGeom>
        </p:spPr>
        <p:txBody>
          <a:bodyPr>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86721E85-C7DE-A05F-D33D-97CAF161E33A}"/>
              </a:ext>
            </a:extLst>
          </p:cNvPr>
          <p:cNvSpPr/>
          <p:nvPr userDrawn="1"/>
        </p:nvSpPr>
        <p:spPr>
          <a:xfrm>
            <a:off x="0" y="2860787"/>
            <a:ext cx="2004570" cy="3676532"/>
          </a:xfrm>
          <a:custGeom>
            <a:avLst/>
            <a:gdLst>
              <a:gd name="connsiteX0" fmla="*/ 417538 w 2004570"/>
              <a:gd name="connsiteY0" fmla="*/ 0 h 3676532"/>
              <a:gd name="connsiteX1" fmla="*/ 2004570 w 2004570"/>
              <a:gd name="connsiteY1" fmla="*/ 925683 h 3676532"/>
              <a:gd name="connsiteX2" fmla="*/ 2004570 w 2004570"/>
              <a:gd name="connsiteY2" fmla="*/ 2763949 h 3676532"/>
              <a:gd name="connsiteX3" fmla="*/ 413202 w 2004570"/>
              <a:gd name="connsiteY3" fmla="*/ 3676532 h 3676532"/>
              <a:gd name="connsiteX4" fmla="*/ 0 w 2004570"/>
              <a:gd name="connsiteY4" fmla="*/ 3439338 h 3676532"/>
              <a:gd name="connsiteX5" fmla="*/ 0 w 2004570"/>
              <a:gd name="connsiteY5" fmla="*/ 24107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570" h="3676532">
                <a:moveTo>
                  <a:pt x="417538" y="0"/>
                </a:moveTo>
                <a:lnTo>
                  <a:pt x="2004570" y="925683"/>
                </a:lnTo>
                <a:lnTo>
                  <a:pt x="2004570" y="2763949"/>
                </a:lnTo>
                <a:lnTo>
                  <a:pt x="413202" y="3676532"/>
                </a:lnTo>
                <a:lnTo>
                  <a:pt x="0" y="3439338"/>
                </a:lnTo>
                <a:lnTo>
                  <a:pt x="0" y="241075"/>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657773" y="5253270"/>
            <a:ext cx="1710765" cy="1621875"/>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275432"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3465576" y="1499616"/>
            <a:ext cx="7955280" cy="1335024"/>
          </a:xfrm>
        </p:spPr>
        <p:txBody>
          <a:bodyPr anchor="b">
            <a:normAutofit/>
          </a:bodyPr>
          <a:lstStyle>
            <a:lvl1pPr>
              <a:defRPr sz="3600"/>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6FFF81D2-C0B4-3B82-8DF6-D10CC07C441C}"/>
              </a:ext>
            </a:extLst>
          </p:cNvPr>
          <p:cNvSpPr>
            <a:spLocks noGrp="1"/>
          </p:cNvSpPr>
          <p:nvPr>
            <p:ph idx="14"/>
          </p:nvPr>
        </p:nvSpPr>
        <p:spPr>
          <a:xfrm>
            <a:off x="3465576" y="3108960"/>
            <a:ext cx="4572000" cy="3108960"/>
          </a:xfrm>
        </p:spPr>
        <p:txBody>
          <a:bodyPr/>
          <a:lstStyle>
            <a:lvl1pPr marL="512064" indent="-512064">
              <a:buFont typeface="+mj-lt"/>
              <a:buAutoNum type="arabicPeriod"/>
              <a:defRPr sz="1800"/>
            </a:lvl1pPr>
            <a:lvl2pPr marL="1097280" indent="-512064">
              <a:buFont typeface="+mj-lt"/>
              <a:buAutoNum type="alphaLcPeriod"/>
              <a:defRPr sz="1800"/>
            </a:lvl2pPr>
            <a:lvl3pPr marL="1645920" indent="-512064">
              <a:buFont typeface="+mj-lt"/>
              <a:buAutoNum type="romanLcPeriod"/>
              <a:defRPr sz="1800"/>
            </a:lvl3pPr>
            <a:lvl4pPr marL="2194560" indent="-512064">
              <a:buFont typeface="+mj-lt"/>
              <a:buAutoNum type="arabicParen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F190F721-56C7-251D-948D-117696095C32}"/>
              </a:ext>
            </a:extLst>
          </p:cNvPr>
          <p:cNvSpPr>
            <a:spLocks noGrp="1"/>
          </p:cNvSpPr>
          <p:nvPr>
            <p:ph idx="1"/>
          </p:nvPr>
        </p:nvSpPr>
        <p:spPr>
          <a:xfrm>
            <a:off x="8229600" y="3108960"/>
            <a:ext cx="3017520" cy="3108960"/>
          </a:xfrm>
        </p:spPr>
        <p:txBody>
          <a:bodyPr/>
          <a:lstStyle>
            <a:lvl1pPr marL="0" indent="0">
              <a:lnSpc>
                <a:spcPct val="100000"/>
              </a:lnSpc>
              <a:spcBef>
                <a:spcPts val="0"/>
              </a:spcBef>
              <a:spcAft>
                <a:spcPts val="600"/>
              </a:spcAft>
              <a:buNone/>
              <a:defRPr sz="1800"/>
            </a:lvl1pPr>
            <a:lvl2pPr>
              <a:lnSpc>
                <a:spcPct val="100000"/>
              </a:lnSpc>
              <a:spcBef>
                <a:spcPts val="0"/>
              </a:spcBef>
              <a:spcAft>
                <a:spcPts val="600"/>
              </a:spcAft>
              <a:defRPr sz="1800"/>
            </a:lvl2pPr>
            <a:lvl3pPr>
              <a:lnSpc>
                <a:spcPct val="100000"/>
              </a:lnSpc>
              <a:spcBef>
                <a:spcPts val="0"/>
              </a:spcBef>
              <a:spcAft>
                <a:spcPts val="600"/>
              </a:spcAft>
              <a:defRPr sz="1800"/>
            </a:lvl3pPr>
            <a:lvl4pPr>
              <a:lnSpc>
                <a:spcPct val="100000"/>
              </a:lnSpc>
              <a:spcBef>
                <a:spcPts val="0"/>
              </a:spcBef>
              <a:spcAft>
                <a:spcPts val="600"/>
              </a:spcAft>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7">
            <a:extLst>
              <a:ext uri="{FF2B5EF4-FFF2-40B4-BE49-F238E27FC236}">
                <a16:creationId xmlns:a16="http://schemas.microsoft.com/office/drawing/2014/main" id="{6C94E8A0-C02C-2322-50C1-50080A793F84}"/>
              </a:ext>
            </a:extLst>
          </p:cNvPr>
          <p:cNvSpPr>
            <a:spLocks noGrp="1"/>
          </p:cNvSpPr>
          <p:nvPr>
            <p:ph type="ftr" sz="quarter" idx="41"/>
          </p:nvPr>
        </p:nvSpPr>
        <p:spPr>
          <a:xfrm>
            <a:off x="3465576" y="6217920"/>
            <a:ext cx="4114800" cy="365125"/>
          </a:xfrm>
        </p:spPr>
        <p:txBody>
          <a:bodyPr/>
          <a:lstStyle/>
          <a:p>
            <a:endParaRPr lang="en-US" noProof="0"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2">
            <a:extLst>
              <a:ext uri="{FF2B5EF4-FFF2-40B4-BE49-F238E27FC236}">
                <a16:creationId xmlns:a16="http://schemas.microsoft.com/office/drawing/2014/main" id="{0750FD92-E143-4402-D455-30DC417CBDBE}"/>
              </a:ext>
            </a:extLst>
          </p:cNvPr>
          <p:cNvSpPr/>
          <p:nvPr userDrawn="1"/>
        </p:nvSpPr>
        <p:spPr>
          <a:xfrm>
            <a:off x="1198465" y="958947"/>
            <a:ext cx="1544735" cy="174369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6B13E9E2-D67B-E75B-D60D-CE3782A4FC67}"/>
              </a:ext>
            </a:extLst>
          </p:cNvPr>
          <p:cNvSpPr/>
          <p:nvPr userDrawn="1"/>
        </p:nvSpPr>
        <p:spPr>
          <a:xfrm>
            <a:off x="326738" y="0"/>
            <a:ext cx="1544359" cy="1254845"/>
          </a:xfrm>
          <a:custGeom>
            <a:avLst/>
            <a:gdLst>
              <a:gd name="connsiteX0" fmla="*/ 0 w 1544359"/>
              <a:gd name="connsiteY0" fmla="*/ 0 h 1254845"/>
              <a:gd name="connsiteX1" fmla="*/ 1544359 w 1544359"/>
              <a:gd name="connsiteY1" fmla="*/ 0 h 1254845"/>
              <a:gd name="connsiteX2" fmla="*/ 1543519 w 1544359"/>
              <a:gd name="connsiteY2" fmla="*/ 822090 h 1254845"/>
              <a:gd name="connsiteX3" fmla="*/ 772206 w 1544359"/>
              <a:gd name="connsiteY3" fmla="*/ 1254845 h 1254845"/>
              <a:gd name="connsiteX4" fmla="*/ 0 w 1544359"/>
              <a:gd name="connsiteY4" fmla="*/ 822027 h 1254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59" h="1254845">
                <a:moveTo>
                  <a:pt x="0" y="0"/>
                </a:moveTo>
                <a:lnTo>
                  <a:pt x="1544359" y="0"/>
                </a:lnTo>
                <a:lnTo>
                  <a:pt x="1543519" y="822090"/>
                </a:lnTo>
                <a:lnTo>
                  <a:pt x="772206" y="1254845"/>
                </a:lnTo>
                <a:lnTo>
                  <a:pt x="0" y="822027"/>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662113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Hexagon 21">
            <a:extLst>
              <a:ext uri="{FF2B5EF4-FFF2-40B4-BE49-F238E27FC236}">
                <a16:creationId xmlns:a16="http://schemas.microsoft.com/office/drawing/2014/main" id="{AA088CB3-68C2-8BF7-640B-511D7AD708D4}"/>
              </a:ext>
            </a:extLst>
          </p:cNvPr>
          <p:cNvSpPr/>
          <p:nvPr userDrawn="1"/>
        </p:nvSpPr>
        <p:spPr>
          <a:xfrm>
            <a:off x="2757266" y="2493385"/>
            <a:ext cx="1467568" cy="1305975"/>
          </a:xfrm>
          <a:prstGeom prst="hexagon">
            <a:avLst>
              <a:gd name="adj" fmla="val 28413"/>
              <a:gd name="vf" fmla="val 115470"/>
            </a:avLst>
          </a:prstGeom>
          <a:noFill/>
          <a:ln w="19050">
            <a:solidFill>
              <a:srgbClr val="D84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Hexagon 28">
            <a:extLst>
              <a:ext uri="{FF2B5EF4-FFF2-40B4-BE49-F238E27FC236}">
                <a16:creationId xmlns:a16="http://schemas.microsoft.com/office/drawing/2014/main" id="{E4EF439B-1CC3-CA39-B62A-E54F83ED70D2}"/>
              </a:ext>
            </a:extLst>
          </p:cNvPr>
          <p:cNvSpPr/>
          <p:nvPr userDrawn="1"/>
        </p:nvSpPr>
        <p:spPr>
          <a:xfrm>
            <a:off x="396269" y="2511644"/>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Hexagon 21">
            <a:extLst>
              <a:ext uri="{FF2B5EF4-FFF2-40B4-BE49-F238E27FC236}">
                <a16:creationId xmlns:a16="http://schemas.microsoft.com/office/drawing/2014/main" id="{A38FF139-88E9-67A9-6010-4EDFB851076B}"/>
              </a:ext>
            </a:extLst>
          </p:cNvPr>
          <p:cNvSpPr/>
          <p:nvPr userDrawn="1"/>
        </p:nvSpPr>
        <p:spPr>
          <a:xfrm>
            <a:off x="5150156" y="5261378"/>
            <a:ext cx="1455521" cy="1266696"/>
          </a:xfrm>
          <a:prstGeom prst="hexagon">
            <a:avLst>
              <a:gd name="adj" fmla="val 28413"/>
              <a:gd name="vf" fmla="val 115470"/>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Hexagon 21">
            <a:extLst>
              <a:ext uri="{FF2B5EF4-FFF2-40B4-BE49-F238E27FC236}">
                <a16:creationId xmlns:a16="http://schemas.microsoft.com/office/drawing/2014/main" id="{99956147-4454-5EA6-FC9C-94C08EE35F28}"/>
              </a:ext>
            </a:extLst>
          </p:cNvPr>
          <p:cNvSpPr/>
          <p:nvPr userDrawn="1"/>
        </p:nvSpPr>
        <p:spPr>
          <a:xfrm>
            <a:off x="3948599" y="3206642"/>
            <a:ext cx="1455521" cy="1266696"/>
          </a:xfrm>
          <a:prstGeom prst="hexagon">
            <a:avLst>
              <a:gd name="adj" fmla="val 28413"/>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35040" y="731520"/>
            <a:ext cx="5394960" cy="2103120"/>
          </a:xfrm>
        </p:spPr>
        <p:txBody>
          <a:bodyPr anchor="b">
            <a:normAutofit/>
          </a:bodyPr>
          <a:lstStyle/>
          <a:p>
            <a:r>
              <a:rPr lang="en-US"/>
              <a:t>Click to edit Master title style</a:t>
            </a:r>
            <a:endParaRPr lang="en-US"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p:nvPr>
        </p:nvSpPr>
        <p:spPr>
          <a:xfrm>
            <a:off x="6035040" y="3108960"/>
            <a:ext cx="5394960" cy="1879791"/>
          </a:xfrm>
          <a:prstGeom prst="rect">
            <a:avLst/>
          </a:prstGeom>
        </p:spPr>
        <p:txBody>
          <a:bodyPr anchor="t">
            <a:norm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a:t>Click to edit Master text styles</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914400" y="3429000"/>
            <a:ext cx="4206240" cy="2377440"/>
          </a:xfrm>
        </p:spPr>
        <p:txBody>
          <a:bodyPr anchor="t">
            <a:noAutofit/>
          </a:bodyPr>
          <a:lstStyle>
            <a:lvl1pPr>
              <a:defRPr sz="3600"/>
            </a:lvl1pPr>
          </a:lstStyle>
          <a:p>
            <a:r>
              <a:rPr lang="en-US" noProof="0"/>
              <a:t>Click to edit Master title style</a:t>
            </a:r>
            <a:endParaRPr lang="en-US" noProof="0" dirty="0"/>
          </a:p>
        </p:txBody>
      </p:sp>
      <p:sp>
        <p:nvSpPr>
          <p:cNvPr id="6" name="Content Placeholder 4">
            <a:extLst>
              <a:ext uri="{FF2B5EF4-FFF2-40B4-BE49-F238E27FC236}">
                <a16:creationId xmlns:a16="http://schemas.microsoft.com/office/drawing/2014/main" id="{73CCCCFD-E0FE-BDB7-CF9D-FCA345E6BA55}"/>
              </a:ext>
            </a:extLst>
          </p:cNvPr>
          <p:cNvSpPr>
            <a:spLocks noGrp="1"/>
          </p:cNvSpPr>
          <p:nvPr>
            <p:ph sz="quarter" idx="35"/>
          </p:nvPr>
        </p:nvSpPr>
        <p:spPr>
          <a:xfrm>
            <a:off x="5394325" y="3429000"/>
            <a:ext cx="3475038" cy="2378075"/>
          </a:xfrm>
        </p:spPr>
        <p:txBody>
          <a:bodyPr anchor="ctr"/>
          <a:lstStyle>
            <a:lvl1pPr marL="347472">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endParaRPr lang="en-US" noProof="0"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
        <p:nvSpPr>
          <p:cNvPr id="8" name="Freeform 7">
            <a:extLst>
              <a:ext uri="{FF2B5EF4-FFF2-40B4-BE49-F238E27FC236}">
                <a16:creationId xmlns:a16="http://schemas.microsoft.com/office/drawing/2014/main" id="{24C8F37E-3F74-F3FA-C9D8-7083DF2BBECC}"/>
              </a:ext>
            </a:extLst>
          </p:cNvPr>
          <p:cNvSpPr/>
          <p:nvPr userDrawn="1"/>
        </p:nvSpPr>
        <p:spPr>
          <a:xfrm>
            <a:off x="7325349"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FB905CE6-1C2F-E053-4D14-6B86F4EFDC10}"/>
              </a:ext>
            </a:extLst>
          </p:cNvPr>
          <p:cNvSpPr/>
          <p:nvPr userDrawn="1"/>
        </p:nvSpPr>
        <p:spPr>
          <a:xfrm>
            <a:off x="9416816"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0B2D3BF4-495E-23C2-9911-15BC9E0D8EA7}"/>
              </a:ext>
            </a:extLst>
          </p:cNvPr>
          <p:cNvSpPr/>
          <p:nvPr userDrawn="1"/>
        </p:nvSpPr>
        <p:spPr>
          <a:xfrm>
            <a:off x="1571157" y="505838"/>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8" name="Freeform 17">
            <a:extLst>
              <a:ext uri="{FF2B5EF4-FFF2-40B4-BE49-F238E27FC236}">
                <a16:creationId xmlns:a16="http://schemas.microsoft.com/office/drawing/2014/main" id="{62629C19-89EB-BC19-9230-7F7675E16EFF}"/>
              </a:ext>
            </a:extLst>
          </p:cNvPr>
          <p:cNvSpPr/>
          <p:nvPr userDrawn="1"/>
        </p:nvSpPr>
        <p:spPr>
          <a:xfrm>
            <a:off x="521034"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2"/>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143481105"/>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5998464" y="731520"/>
            <a:ext cx="5029200" cy="3291840"/>
          </a:xfrm>
        </p:spPr>
        <p:txBody>
          <a:bodyPr anchor="b">
            <a:normAutofit/>
          </a:bodyPr>
          <a:lstStyle/>
          <a:p>
            <a:r>
              <a:rPr lang="en-US" noProof="0"/>
              <a:t>Click to edit Master title style</a:t>
            </a:r>
            <a:endParaRPr lang="en-US" noProof="0" dirty="0"/>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6117336" y="4172084"/>
            <a:ext cx="4910328" cy="1005840"/>
          </a:xfrm>
          <a:prstGeom prst="rect">
            <a:avLst/>
          </a:prstGeom>
        </p:spPr>
        <p:txBody>
          <a:bodyPr>
            <a:norm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2" name="Freeform: Shape 5">
            <a:extLst>
              <a:ext uri="{FF2B5EF4-FFF2-40B4-BE49-F238E27FC236}">
                <a16:creationId xmlns:a16="http://schemas.microsoft.com/office/drawing/2014/main" id="{B17C1EC9-3787-8D41-B5F1-BF16FD5C7ACB}"/>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4" name="Freeform: Shape 6">
            <a:extLst>
              <a:ext uri="{FF2B5EF4-FFF2-40B4-BE49-F238E27FC236}">
                <a16:creationId xmlns:a16="http://schemas.microsoft.com/office/drawing/2014/main" id="{E945D8B2-8BED-B43F-8D56-AB19D0D29970}"/>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5" name="Freeform: Shape 7">
            <a:extLst>
              <a:ext uri="{FF2B5EF4-FFF2-40B4-BE49-F238E27FC236}">
                <a16:creationId xmlns:a16="http://schemas.microsoft.com/office/drawing/2014/main" id="{3853EA5E-735A-20F3-684A-C0AD030EC2D4}"/>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6" name="Freeform: Shape 11">
            <a:extLst>
              <a:ext uri="{FF2B5EF4-FFF2-40B4-BE49-F238E27FC236}">
                <a16:creationId xmlns:a16="http://schemas.microsoft.com/office/drawing/2014/main" id="{75DB4848-0824-8316-ED27-44DF37AD6F3D}"/>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7" name="Straight Connector 2">
            <a:extLst>
              <a:ext uri="{FF2B5EF4-FFF2-40B4-BE49-F238E27FC236}">
                <a16:creationId xmlns:a16="http://schemas.microsoft.com/office/drawing/2014/main" id="{8784B377-2FE4-4091-C29F-46938ECFA73E}"/>
              </a:ext>
            </a:extLst>
          </p:cNvPr>
          <p:cNvCxnSpPr/>
          <p:nvPr userDrawn="1"/>
        </p:nvCxnSpPr>
        <p:spPr>
          <a:xfrm>
            <a:off x="5998709" y="4172084"/>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2612047778"/>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01">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820F9CA-E84D-E159-524A-398712EC6AFE}"/>
              </a:ext>
            </a:extLst>
          </p:cNvPr>
          <p:cNvGrpSpPr/>
          <p:nvPr userDrawn="1"/>
        </p:nvGrpSpPr>
        <p:grpSpPr>
          <a:xfrm>
            <a:off x="879765" y="-10376"/>
            <a:ext cx="10794247" cy="1864808"/>
            <a:chOff x="879765" y="-10376"/>
            <a:chExt cx="10794247" cy="1864808"/>
          </a:xfrm>
        </p:grpSpPr>
        <p:sp>
          <p:nvSpPr>
            <p:cNvPr id="12" name="Freeform: Shape 12">
              <a:extLst>
                <a:ext uri="{FF2B5EF4-FFF2-40B4-BE49-F238E27FC236}">
                  <a16:creationId xmlns:a16="http://schemas.microsoft.com/office/drawing/2014/main" id="{7674207A-3643-0D40-E3B5-F11FCACBAA74}"/>
                </a:ext>
              </a:extLst>
            </p:cNvPr>
            <p:cNvSpPr/>
            <p:nvPr/>
          </p:nvSpPr>
          <p:spPr>
            <a:xfrm>
              <a:off x="8893126"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7" name="Freeform: Shape 12">
              <a:extLst>
                <a:ext uri="{FF2B5EF4-FFF2-40B4-BE49-F238E27FC236}">
                  <a16:creationId xmlns:a16="http://schemas.microsoft.com/office/drawing/2014/main" id="{9619B847-88FE-63C2-96AC-161C08F5934F}"/>
                </a:ext>
              </a:extLst>
            </p:cNvPr>
            <p:cNvSpPr/>
            <p:nvPr/>
          </p:nvSpPr>
          <p:spPr>
            <a:xfrm>
              <a:off x="5985740" y="345168"/>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8" name="Freeform 6">
              <a:extLst>
                <a:ext uri="{FF2B5EF4-FFF2-40B4-BE49-F238E27FC236}">
                  <a16:creationId xmlns:a16="http://schemas.microsoft.com/office/drawing/2014/main" id="{228172F9-6711-D31B-2F7B-A4ECDEAB360C}"/>
                </a:ext>
              </a:extLst>
            </p:cNvPr>
            <p:cNvSpPr/>
            <p:nvPr/>
          </p:nvSpPr>
          <p:spPr>
            <a:xfrm>
              <a:off x="5255120"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7">
              <a:extLst>
                <a:ext uri="{FF2B5EF4-FFF2-40B4-BE49-F238E27FC236}">
                  <a16:creationId xmlns:a16="http://schemas.microsoft.com/office/drawing/2014/main" id="{1732E38F-F657-48F0-5783-63C7EDB52F87}"/>
                </a:ext>
              </a:extLst>
            </p:cNvPr>
            <p:cNvSpPr/>
            <p:nvPr/>
          </p:nvSpPr>
          <p:spPr>
            <a:xfrm>
              <a:off x="6710252"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601F8F38-CEFA-8374-19C9-69BA4F7D10DF}"/>
                </a:ext>
              </a:extLst>
            </p:cNvPr>
            <p:cNvSpPr/>
            <p:nvPr/>
          </p:nvSpPr>
          <p:spPr>
            <a:xfrm>
              <a:off x="1610385"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1" name="Freeform 9">
              <a:extLst>
                <a:ext uri="{FF2B5EF4-FFF2-40B4-BE49-F238E27FC236}">
                  <a16:creationId xmlns:a16="http://schemas.microsoft.com/office/drawing/2014/main" id="{0659428E-002A-3B5E-D9E8-A2B206826D40}"/>
                </a:ext>
              </a:extLst>
            </p:cNvPr>
            <p:cNvSpPr/>
            <p:nvPr/>
          </p:nvSpPr>
          <p:spPr>
            <a:xfrm>
              <a:off x="879765"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F3F6BB30-EA63-53B6-1493-0B0220BC1FF8}"/>
                </a:ext>
              </a:extLst>
            </p:cNvPr>
            <p:cNvSpPr/>
            <p:nvPr/>
          </p:nvSpPr>
          <p:spPr>
            <a:xfrm>
              <a:off x="2336512"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3B6E5B6F-28D6-E7F3-B009-0B5623E38F22}"/>
                </a:ext>
              </a:extLst>
            </p:cNvPr>
            <p:cNvSpPr/>
            <p:nvPr/>
          </p:nvSpPr>
          <p:spPr>
            <a:xfrm>
              <a:off x="8160084"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4817D92F-B8AA-2300-DC90-9AA1D5E54408}"/>
                </a:ext>
              </a:extLst>
            </p:cNvPr>
            <p:cNvSpPr/>
            <p:nvPr/>
          </p:nvSpPr>
          <p:spPr>
            <a:xfrm>
              <a:off x="9615216"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2">
              <a:extLst>
                <a:ext uri="{FF2B5EF4-FFF2-40B4-BE49-F238E27FC236}">
                  <a16:creationId xmlns:a16="http://schemas.microsoft.com/office/drawing/2014/main" id="{F40AC1C2-6632-AEFE-E7DF-2E1BB06D857A}"/>
                </a:ext>
              </a:extLst>
            </p:cNvPr>
            <p:cNvSpPr/>
            <p:nvPr/>
          </p:nvSpPr>
          <p:spPr>
            <a:xfrm>
              <a:off x="10342958" y="32052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grpSp>
      <p:sp>
        <p:nvSpPr>
          <p:cNvPr id="2" name="Title 1"/>
          <p:cNvSpPr>
            <a:spLocks noGrp="1"/>
          </p:cNvSpPr>
          <p:nvPr>
            <p:ph type="title"/>
          </p:nvPr>
        </p:nvSpPr>
        <p:spPr>
          <a:xfrm>
            <a:off x="914400" y="2487168"/>
            <a:ext cx="4572000" cy="3383280"/>
          </a:xfrm>
        </p:spPr>
        <p:txBody>
          <a:bodyPr anchor="t">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217920" y="2487168"/>
            <a:ext cx="5029200" cy="338328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453787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3000" y="3200400"/>
            <a:ext cx="5029200" cy="2743200"/>
          </a:xfrm>
        </p:spPr>
        <p:txBody>
          <a:bodyPr anchor="t">
            <a:normAutofit/>
          </a:bodyPr>
          <a:lstStyle>
            <a:lvl1pPr>
              <a:defRPr sz="4800"/>
            </a:lvl1pPr>
          </a:lstStyle>
          <a:p>
            <a:r>
              <a:rPr lang="en-US" noProof="0"/>
              <a:t>Click to edit Master title style</a:t>
            </a:r>
            <a:endParaRPr lang="en-US" noProof="0" dirty="0"/>
          </a:p>
        </p:txBody>
      </p:sp>
      <p:pic>
        <p:nvPicPr>
          <p:cNvPr id="10" name="Picture Placeholder 31">
            <a:extLst>
              <a:ext uri="{FF2B5EF4-FFF2-40B4-BE49-F238E27FC236}">
                <a16:creationId xmlns:a16="http://schemas.microsoft.com/office/drawing/2014/main" id="{373D33A6-83B0-5538-2873-8856E4E60DC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accent5">
              <a:alpha val="30000"/>
            </a:schemeClr>
          </a:solidFill>
        </p:spPr>
      </p:pic>
      <p:sp>
        <p:nvSpPr>
          <p:cNvPr id="7" name="Content placeholder 47">
            <a:extLst>
              <a:ext uri="{FF2B5EF4-FFF2-40B4-BE49-F238E27FC236}">
                <a16:creationId xmlns:a16="http://schemas.microsoft.com/office/drawing/2014/main" id="{3944D979-8121-82AA-A130-38072F1EA83F}"/>
              </a:ext>
            </a:extLst>
          </p:cNvPr>
          <p:cNvSpPr>
            <a:spLocks noGrp="1"/>
          </p:cNvSpPr>
          <p:nvPr>
            <p:ph type="pic" sz="quarter" idx="47" hasCustomPrompt="1"/>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1872" y="2240280"/>
            <a:ext cx="5029200" cy="760288"/>
          </a:xfrm>
          <a:prstGeom prst="rect">
            <a:avLst/>
          </a:prstGeom>
        </p:spPr>
        <p:txBody>
          <a:bodyPr anchor="b">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5" name="Freeform: Shape 25">
            <a:extLst>
              <a:ext uri="{FF2B5EF4-FFF2-40B4-BE49-F238E27FC236}">
                <a16:creationId xmlns:a16="http://schemas.microsoft.com/office/drawing/2014/main" id="{8A1DBD66-3066-DF70-EF94-95DF0D7A6503}"/>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11">
            <a:extLst>
              <a:ext uri="{FF2B5EF4-FFF2-40B4-BE49-F238E27FC236}">
                <a16:creationId xmlns:a16="http://schemas.microsoft.com/office/drawing/2014/main" id="{D2CC929C-40BF-4EF5-7910-7F657CAF8CA9}"/>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9" name="Straight Connector 2">
            <a:extLst>
              <a:ext uri="{FF2B5EF4-FFF2-40B4-BE49-F238E27FC236}">
                <a16:creationId xmlns:a16="http://schemas.microsoft.com/office/drawing/2014/main" id="{66E94398-47F0-267C-6791-5C30B1CEF496}"/>
              </a:ext>
            </a:extLst>
          </p:cNvPr>
          <p:cNvCxnSpPr/>
          <p:nvPr userDrawn="1"/>
        </p:nvCxnSpPr>
        <p:spPr>
          <a:xfrm>
            <a:off x="1142663" y="2282891"/>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777926280"/>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914400" y="731520"/>
            <a:ext cx="4663440" cy="1737360"/>
          </a:xfrm>
          <a:prstGeom prst="rect">
            <a:avLst/>
          </a:prstGeom>
        </p:spPr>
        <p:txBody>
          <a:bodyPr vert="horz" lIns="91440" tIns="45720" rIns="91440" bIns="45720" rtlCol="0"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E7A93C-2947-B6E4-C693-7C485DDC0135}"/>
              </a:ext>
            </a:extLst>
          </p:cNvPr>
          <p:cNvSpPr>
            <a:spLocks noGrp="1"/>
          </p:cNvSpPr>
          <p:nvPr>
            <p:ph idx="1"/>
          </p:nvPr>
        </p:nvSpPr>
        <p:spPr>
          <a:xfrm>
            <a:off x="5852160" y="731520"/>
            <a:ext cx="5486400" cy="17373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a:extLst>
              <a:ext uri="{FF2B5EF4-FFF2-40B4-BE49-F238E27FC236}">
                <a16:creationId xmlns:a16="http://schemas.microsoft.com/office/drawing/2014/main" id="{E8A3F288-990F-014E-F099-1E3091477CA7}"/>
              </a:ext>
            </a:extLst>
          </p:cNvPr>
          <p:cNvSpPr>
            <a:spLocks noGrp="1"/>
          </p:cNvSpPr>
          <p:nvPr>
            <p:ph idx="30"/>
          </p:nvPr>
        </p:nvSpPr>
        <p:spPr>
          <a:xfrm>
            <a:off x="914400" y="2743200"/>
            <a:ext cx="8348472" cy="3374136"/>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endParaRPr lang="en-US" noProof="0"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914400" y="731520"/>
            <a:ext cx="3931920" cy="2103120"/>
          </a:xfrm>
        </p:spPr>
        <p:txBody>
          <a:bodyPr anchor="b">
            <a:normAutofit/>
          </a:bodyPr>
          <a:lstStyle>
            <a:lvl1pPr>
              <a:defRPr sz="36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2317990C-ED42-30BE-0501-F9C5B4A48B73}"/>
              </a:ext>
            </a:extLst>
          </p:cNvPr>
          <p:cNvSpPr>
            <a:spLocks noGrp="1"/>
          </p:cNvSpPr>
          <p:nvPr>
            <p:ph idx="1"/>
          </p:nvPr>
        </p:nvSpPr>
        <p:spPr>
          <a:xfrm>
            <a:off x="914400" y="3108960"/>
            <a:ext cx="3931920" cy="26517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a:extLst>
              <a:ext uri="{FF2B5EF4-FFF2-40B4-BE49-F238E27FC236}">
                <a16:creationId xmlns:a16="http://schemas.microsoft.com/office/drawing/2014/main" id="{4AC62875-1B1B-E814-6549-162A8DBF8929}"/>
              </a:ext>
            </a:extLst>
          </p:cNvPr>
          <p:cNvSpPr>
            <a:spLocks noGrp="1"/>
          </p:cNvSpPr>
          <p:nvPr>
            <p:ph type="pic" sz="quarter" idx="54"/>
          </p:nvPr>
        </p:nvSpPr>
        <p:spPr>
          <a:xfrm>
            <a:off x="5745002" y="0"/>
            <a:ext cx="6446999" cy="6858000"/>
          </a:xfrm>
          <a:custGeom>
            <a:avLst/>
            <a:gdLst>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close/>
              </a:path>
            </a:pathLst>
          </a:custGeom>
        </p:spPr>
        <p:txBody>
          <a:bodyPr wrap="square" anchor="ctr">
            <a:noAutofit/>
          </a:bodyPr>
          <a:lstStyle>
            <a:lvl1pPr marL="0" indent="0">
              <a:buNone/>
              <a:defRPr sz="1600"/>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endParaRPr lang="en-US" noProof="0"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userDrawn="1"/>
        </p:nvSpPr>
        <p:spPr>
          <a:xfrm>
            <a:off x="5203802" y="480395"/>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4161259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reeform: Shape 19">
            <a:extLst>
              <a:ext uri="{FF2B5EF4-FFF2-40B4-BE49-F238E27FC236}">
                <a16:creationId xmlns:a16="http://schemas.microsoft.com/office/drawing/2014/main" id="{9D307BA6-8A60-85D7-CC8B-894256DC4B90}"/>
              </a:ext>
            </a:extLst>
          </p:cNvPr>
          <p:cNvSpPr/>
          <p:nvPr userDrawn="1"/>
        </p:nvSpPr>
        <p:spPr>
          <a:xfrm>
            <a:off x="8517470" y="2248218"/>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a:off x="9578882" y="460803"/>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a:off x="9522496"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a:off x="11034052" y="3709992"/>
            <a:ext cx="117318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914400" y="1060704"/>
            <a:ext cx="7132320" cy="1773936"/>
          </a:xfrm>
        </p:spPr>
        <p:txBody>
          <a:bodyPr anchor="b">
            <a:normAutofit/>
          </a:bodyPr>
          <a:lstStyle>
            <a:lvl1pPr>
              <a:defRPr sz="360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E3E34C76-4814-6AFA-CEFD-F82B9ED9BB1D}"/>
              </a:ext>
            </a:extLst>
          </p:cNvPr>
          <p:cNvSpPr>
            <a:spLocks noGrp="1"/>
          </p:cNvSpPr>
          <p:nvPr>
            <p:ph idx="1"/>
          </p:nvPr>
        </p:nvSpPr>
        <p:spPr>
          <a:xfrm>
            <a:off x="91440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a:extLst>
              <a:ext uri="{FF2B5EF4-FFF2-40B4-BE49-F238E27FC236}">
                <a16:creationId xmlns:a16="http://schemas.microsoft.com/office/drawing/2014/main" id="{D42F254A-B4C7-D072-FEB9-22F9A2B0CA64}"/>
              </a:ext>
            </a:extLst>
          </p:cNvPr>
          <p:cNvSpPr>
            <a:spLocks noGrp="1"/>
          </p:cNvSpPr>
          <p:nvPr>
            <p:ph idx="56"/>
          </p:nvPr>
        </p:nvSpPr>
        <p:spPr>
          <a:xfrm>
            <a:off x="475488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8">
            <a:extLst>
              <a:ext uri="{FF2B5EF4-FFF2-40B4-BE49-F238E27FC236}">
                <a16:creationId xmlns:a16="http://schemas.microsoft.com/office/drawing/2014/main" id="{85DBF4DF-D0B4-1DA6-0271-5D4033A9C19C}"/>
              </a:ext>
            </a:extLst>
          </p:cNvPr>
          <p:cNvSpPr>
            <a:spLocks noGrp="1"/>
          </p:cNvSpPr>
          <p:nvPr>
            <p:ph type="ftr" sz="quarter" idx="57"/>
          </p:nvPr>
        </p:nvSpPr>
        <p:spPr/>
        <p:txBody>
          <a:bodyPr/>
          <a:lstStyle/>
          <a:p>
            <a:endParaRPr lang="en-US" noProof="0" dirty="0"/>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Content placeholder 47">
            <a:extLst>
              <a:ext uri="{FF2B5EF4-FFF2-40B4-BE49-F238E27FC236}">
                <a16:creationId xmlns:a16="http://schemas.microsoft.com/office/drawing/2014/main" id="{117BCD91-6BBA-AACD-3424-C3A4E5C1AB1D}"/>
              </a:ext>
            </a:extLst>
          </p:cNvPr>
          <p:cNvSpPr>
            <a:spLocks noGrp="1" noChangeAspect="1"/>
          </p:cNvSpPr>
          <p:nvPr>
            <p:ph type="pic" sz="quarter" idx="48"/>
          </p:nvPr>
        </p:nvSpPr>
        <p:spPr>
          <a:xfrm>
            <a:off x="914400" y="539496"/>
            <a:ext cx="5025207" cy="577900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a:t>Click icon to add picture</a:t>
            </a:r>
            <a:endParaRPr lang="en-US" altLang="zh-CN" noProof="0" dirty="0"/>
          </a:p>
        </p:txBody>
      </p:sp>
      <p:pic>
        <p:nvPicPr>
          <p:cNvPr id="7" name="Shape 33">
            <a:extLst>
              <a:ext uri="{FF2B5EF4-FFF2-40B4-BE49-F238E27FC236}">
                <a16:creationId xmlns:a16="http://schemas.microsoft.com/office/drawing/2014/main" id="{78B6A20E-2402-E586-7E92-A2C0D0B854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352010" y="4038403"/>
            <a:ext cx="1438713" cy="1645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Freeform: Shape 11">
            <a:extLst>
              <a:ext uri="{FF2B5EF4-FFF2-40B4-BE49-F238E27FC236}">
                <a16:creationId xmlns:a16="http://schemas.microsoft.com/office/drawing/2014/main" id="{20E24AA2-A4D8-FFB3-C801-0E57990B8CB6}"/>
              </a:ext>
            </a:extLst>
          </p:cNvPr>
          <p:cNvSpPr/>
          <p:nvPr userDrawn="1"/>
        </p:nvSpPr>
        <p:spPr>
          <a:xfrm>
            <a:off x="1360235" y="5541405"/>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1">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9" name="Freeform: Shape 5">
            <a:extLst>
              <a:ext uri="{FF2B5EF4-FFF2-40B4-BE49-F238E27FC236}">
                <a16:creationId xmlns:a16="http://schemas.microsoft.com/office/drawing/2014/main" id="{1FEC53F3-5030-5BCF-54CA-ABB14457C073}"/>
              </a:ext>
            </a:extLst>
          </p:cNvPr>
          <p:cNvSpPr/>
          <p:nvPr userDrawn="1"/>
        </p:nvSpPr>
        <p:spPr>
          <a:xfrm>
            <a:off x="5429027" y="393334"/>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Tree>
    <p:extLst>
      <p:ext uri="{BB962C8B-B14F-4D97-AF65-F5344CB8AC3E}">
        <p14:creationId xmlns:p14="http://schemas.microsoft.com/office/powerpoint/2010/main" val="3407711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914400"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endParaRPr lang="en-US" noProof="0"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71" r:id="rId2"/>
    <p:sldLayoutId id="2147483674" r:id="rId3"/>
    <p:sldLayoutId id="2147483670" r:id="rId4"/>
    <p:sldLayoutId id="2147483669" r:id="rId5"/>
    <p:sldLayoutId id="2147483655" r:id="rId6"/>
    <p:sldLayoutId id="2147483651" r:id="rId7"/>
    <p:sldLayoutId id="2147483662" r:id="rId8"/>
    <p:sldLayoutId id="2147483653" r:id="rId9"/>
    <p:sldLayoutId id="2147483663" r:id="rId10"/>
    <p:sldLayoutId id="2147483665" r:id="rId11"/>
  </p:sldLayoutIdLst>
  <p:hf hdr="0" ft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347472"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144292" y="731520"/>
            <a:ext cx="5029200" cy="3291840"/>
          </a:xfrm>
        </p:spPr>
        <p:txBody>
          <a:bodyPr lIns="0" anchor="b" anchorCtr="0"/>
          <a:lstStyle/>
          <a:p>
            <a:r>
              <a:rPr lang="en-US" altLang="zh-CN" dirty="0"/>
              <a:t>DevOps</a:t>
            </a:r>
            <a:br>
              <a:rPr lang="en-US" altLang="zh-CN" dirty="0"/>
            </a:br>
            <a:r>
              <a:rPr lang="en-US" altLang="zh-CN" dirty="0"/>
              <a:t>Fix and Tech Stuff</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260894" y="4172084"/>
            <a:ext cx="4912598" cy="914400"/>
          </a:xfrm>
        </p:spPr>
        <p:txBody>
          <a:bodyPr/>
          <a:lstStyle/>
          <a:p>
            <a:r>
              <a:rPr lang="en-US" dirty="0"/>
              <a:t>Hamza Nasir</a:t>
            </a:r>
          </a:p>
        </p:txBody>
      </p:sp>
      <p:pic>
        <p:nvPicPr>
          <p:cNvPr id="20" name="Picture Placeholder 19" descr="Two people looking at a laptop at a table">
            <a:extLst>
              <a:ext uri="{FF2B5EF4-FFF2-40B4-BE49-F238E27FC236}">
                <a16:creationId xmlns:a16="http://schemas.microsoft.com/office/drawing/2014/main" id="{E83BB08F-E403-8715-0B24-AD9E4B72C80E}"/>
              </a:ext>
            </a:extLst>
          </p:cNvPr>
          <p:cNvPicPr>
            <a:picLocks noGrp="1" noChangeAspect="1"/>
          </p:cNvPicPr>
          <p:nvPr>
            <p:ph type="pic" sz="quarter" idx="47"/>
          </p:nvPr>
        </p:nvPicPr>
        <p:blipFill>
          <a:blip r:embed="rId3"/>
          <a:srcRect l="23" r="23"/>
          <a:stretch/>
        </p:blipFill>
        <p:spPr>
          <a:xfrm>
            <a:off x="6742557" y="821836"/>
            <a:ext cx="4405503" cy="5066346"/>
          </a:xfrm>
        </p:spPr>
      </p:pic>
    </p:spTree>
    <p:extLst>
      <p:ext uri="{BB962C8B-B14F-4D97-AF65-F5344CB8AC3E}">
        <p14:creationId xmlns:p14="http://schemas.microsoft.com/office/powerpoint/2010/main" val="389844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021C-3CEB-0FBA-DA89-C9C82E741BB3}"/>
              </a:ext>
            </a:extLst>
          </p:cNvPr>
          <p:cNvSpPr>
            <a:spLocks noGrp="1"/>
          </p:cNvSpPr>
          <p:nvPr>
            <p:ph type="title"/>
          </p:nvPr>
        </p:nvSpPr>
        <p:spPr>
          <a:xfrm>
            <a:off x="914400" y="3429000"/>
            <a:ext cx="4206240" cy="2377440"/>
          </a:xfrm>
        </p:spPr>
        <p:txBody>
          <a:bodyPr anchor="t" anchorCtr="0"/>
          <a:lstStyle/>
          <a:p>
            <a:r>
              <a:rPr lang="en-US" dirty="0"/>
              <a:t>Agenda </a:t>
            </a:r>
          </a:p>
        </p:txBody>
      </p:sp>
      <p:sp>
        <p:nvSpPr>
          <p:cNvPr id="3" name="Text Placeholder 2">
            <a:extLst>
              <a:ext uri="{FF2B5EF4-FFF2-40B4-BE49-F238E27FC236}">
                <a16:creationId xmlns:a16="http://schemas.microsoft.com/office/drawing/2014/main" id="{3C6746B3-AFD9-641E-7CBF-9A783646B368}"/>
              </a:ext>
            </a:extLst>
          </p:cNvPr>
          <p:cNvSpPr>
            <a:spLocks noGrp="1"/>
          </p:cNvSpPr>
          <p:nvPr>
            <p:ph sz="quarter" idx="35"/>
          </p:nvPr>
        </p:nvSpPr>
        <p:spPr>
          <a:xfrm>
            <a:off x="5394325" y="3429000"/>
            <a:ext cx="3475038" cy="1652155"/>
          </a:xfrm>
        </p:spPr>
        <p:txBody>
          <a:bodyPr anchor="t" anchorCtr="0">
            <a:normAutofit lnSpcReduction="10000"/>
          </a:bodyPr>
          <a:lstStyle/>
          <a:p>
            <a:r>
              <a:rPr lang="en-US" dirty="0"/>
              <a:t>Who Am I?</a:t>
            </a:r>
          </a:p>
          <a:p>
            <a:r>
              <a:rPr lang="en-US" dirty="0"/>
              <a:t>My </a:t>
            </a:r>
            <a:r>
              <a:rPr lang="en-US" dirty="0" err="1"/>
              <a:t>Certfications</a:t>
            </a:r>
            <a:endParaRPr lang="en-US" dirty="0"/>
          </a:p>
          <a:p>
            <a:r>
              <a:rPr lang="en-US" dirty="0"/>
              <a:t>Why this channel?</a:t>
            </a:r>
          </a:p>
          <a:p>
            <a:r>
              <a:rPr lang="en-US" dirty="0"/>
              <a:t>What you’ll get here?</a:t>
            </a:r>
          </a:p>
        </p:txBody>
      </p:sp>
      <p:sp>
        <p:nvSpPr>
          <p:cNvPr id="4" name="Slide Number Placeholder 3">
            <a:extLst>
              <a:ext uri="{FF2B5EF4-FFF2-40B4-BE49-F238E27FC236}">
                <a16:creationId xmlns:a16="http://schemas.microsoft.com/office/drawing/2014/main" id="{5D559569-83D5-A20B-653C-B9D6C8D98164}"/>
              </a:ext>
            </a:extLst>
          </p:cNvPr>
          <p:cNvSpPr>
            <a:spLocks noGrp="1"/>
          </p:cNvSpPr>
          <p:nvPr>
            <p:ph type="sldNum" sz="quarter" idx="34"/>
          </p:nvPr>
        </p:nvSpPr>
        <p:spPr/>
        <p:txBody>
          <a:bodyPr/>
          <a:lstStyle/>
          <a:p>
            <a:fld id="{47FEACEE-25B4-4A2D-B147-27296E36371D}" type="slidenum">
              <a:rPr lang="en-US" altLang="zh-CN" noProof="0" smtClean="0"/>
              <a:pPr/>
              <a:t>2</a:t>
            </a:fld>
            <a:endParaRPr lang="en-US" altLang="zh-CN" noProof="0" dirty="0"/>
          </a:p>
        </p:txBody>
      </p:sp>
    </p:spTree>
    <p:extLst>
      <p:ext uri="{BB962C8B-B14F-4D97-AF65-F5344CB8AC3E}">
        <p14:creationId xmlns:p14="http://schemas.microsoft.com/office/powerpoint/2010/main" val="1485080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914400" y="2487168"/>
            <a:ext cx="4572000" cy="3383280"/>
          </a:xfrm>
          <a:noFill/>
        </p:spPr>
        <p:txBody>
          <a:bodyPr anchor="t" anchorCtr="0">
            <a:noAutofit/>
          </a:bodyPr>
          <a:lstStyle/>
          <a:p>
            <a:r>
              <a:rPr lang="en-US" dirty="0"/>
              <a:t>Who Am I?</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6217920" y="2487168"/>
            <a:ext cx="5029200" cy="3383280"/>
          </a:xfrm>
          <a:noFill/>
        </p:spPr>
        <p:txBody>
          <a:bodyPr>
            <a:normAutofit fontScale="92500"/>
          </a:bodyPr>
          <a:lstStyle/>
          <a:p>
            <a:r>
              <a:rPr lang="en-US" dirty="0"/>
              <a:t>7 Years Experience in IT and still learning</a:t>
            </a:r>
          </a:p>
          <a:p>
            <a:r>
              <a:rPr lang="en-US" dirty="0"/>
              <a:t>DevOps </a:t>
            </a:r>
            <a:r>
              <a:rPr lang="en-US"/>
              <a:t>Engineer-II </a:t>
            </a:r>
          </a:p>
          <a:p>
            <a:r>
              <a:rPr lang="en-US"/>
              <a:t>Hands-on </a:t>
            </a:r>
            <a:r>
              <a:rPr lang="en-US" dirty="0"/>
              <a:t>experience with AWS, CDK, Terraform, </a:t>
            </a:r>
            <a:r>
              <a:rPr lang="en-US" dirty="0" err="1"/>
              <a:t>Github</a:t>
            </a:r>
            <a:r>
              <a:rPr lang="en-US" dirty="0"/>
              <a:t> Actions, and Monitoring tools(Datadog)</a:t>
            </a:r>
          </a:p>
          <a:p>
            <a:r>
              <a:rPr lang="en-US" dirty="0"/>
              <a:t>Working daily in real-world production environments</a:t>
            </a:r>
          </a:p>
          <a:p>
            <a:r>
              <a:rPr lang="en-US" dirty="0"/>
              <a:t>Passionate about sharing practical knowledge</a:t>
            </a:r>
          </a:p>
          <a:p>
            <a:r>
              <a:rPr lang="en-US" dirty="0"/>
              <a:t>Not a Teacher – Just sharing what and how I do and help community</a:t>
            </a:r>
            <a:br>
              <a:rPr lang="en-US" dirty="0"/>
            </a:br>
            <a:endParaRPr lang="en-US" dirty="0"/>
          </a:p>
        </p:txBody>
      </p:sp>
      <p:sp>
        <p:nvSpPr>
          <p:cNvPr id="4" name="Slide Number Placeholder 3">
            <a:extLst>
              <a:ext uri="{FF2B5EF4-FFF2-40B4-BE49-F238E27FC236}">
                <a16:creationId xmlns:a16="http://schemas.microsoft.com/office/drawing/2014/main" id="{14D4AF3B-CC38-C6F7-1058-2FC5EE48D7F2}"/>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366667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A61EC-5F42-6AB8-DF35-480F070288EB}"/>
              </a:ext>
            </a:extLst>
          </p:cNvPr>
          <p:cNvSpPr>
            <a:spLocks noGrp="1"/>
          </p:cNvSpPr>
          <p:nvPr>
            <p:ph type="title"/>
          </p:nvPr>
        </p:nvSpPr>
        <p:spPr>
          <a:xfrm>
            <a:off x="1257300" y="462629"/>
            <a:ext cx="5029200" cy="2743200"/>
          </a:xfrm>
        </p:spPr>
        <p:txBody>
          <a:bodyPr lIns="0" anchor="t" anchorCtr="0"/>
          <a:lstStyle/>
          <a:p>
            <a:r>
              <a:rPr lang="en-US" dirty="0"/>
              <a:t>Certifications</a:t>
            </a:r>
          </a:p>
        </p:txBody>
      </p:sp>
      <p:pic>
        <p:nvPicPr>
          <p:cNvPr id="5" name="Picture 4">
            <a:extLst>
              <a:ext uri="{FF2B5EF4-FFF2-40B4-BE49-F238E27FC236}">
                <a16:creationId xmlns:a16="http://schemas.microsoft.com/office/drawing/2014/main" id="{243CBBA3-302C-D1E4-9DB5-D0AF7940800B}"/>
              </a:ext>
            </a:extLst>
          </p:cNvPr>
          <p:cNvPicPr>
            <a:picLocks noChangeAspect="1"/>
          </p:cNvPicPr>
          <p:nvPr/>
        </p:nvPicPr>
        <p:blipFill>
          <a:blip r:embed="rId2"/>
          <a:stretch>
            <a:fillRect/>
          </a:stretch>
        </p:blipFill>
        <p:spPr>
          <a:xfrm>
            <a:off x="1257299" y="1927746"/>
            <a:ext cx="9892145" cy="4606515"/>
          </a:xfrm>
          <a:prstGeom prst="rect">
            <a:avLst/>
          </a:prstGeom>
        </p:spPr>
      </p:pic>
    </p:spTree>
    <p:extLst>
      <p:ext uri="{BB962C8B-B14F-4D97-AF65-F5344CB8AC3E}">
        <p14:creationId xmlns:p14="http://schemas.microsoft.com/office/powerpoint/2010/main" val="2735087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914400" y="731520"/>
            <a:ext cx="4663440" cy="1737360"/>
          </a:xfrm>
        </p:spPr>
        <p:txBody>
          <a:bodyPr/>
          <a:lstStyle/>
          <a:p>
            <a:r>
              <a:rPr lang="en-US" dirty="0"/>
              <a:t>Why this channel?</a:t>
            </a:r>
          </a:p>
        </p:txBody>
      </p:sp>
      <p:sp>
        <p:nvSpPr>
          <p:cNvPr id="10" name="Content Placeholder 9">
            <a:extLst>
              <a:ext uri="{FF2B5EF4-FFF2-40B4-BE49-F238E27FC236}">
                <a16:creationId xmlns:a16="http://schemas.microsoft.com/office/drawing/2014/main" id="{633B199B-AFAF-FCA4-CEA7-D9E73D7079E5}"/>
              </a:ext>
            </a:extLst>
          </p:cNvPr>
          <p:cNvSpPr>
            <a:spLocks noGrp="1"/>
          </p:cNvSpPr>
          <p:nvPr>
            <p:ph idx="1"/>
          </p:nvPr>
        </p:nvSpPr>
        <p:spPr>
          <a:xfrm>
            <a:off x="5852160" y="731520"/>
            <a:ext cx="5486400" cy="2105198"/>
          </a:xfrm>
        </p:spPr>
        <p:txBody>
          <a:bodyPr>
            <a:normAutofit fontScale="85000" lnSpcReduction="10000"/>
          </a:bodyPr>
          <a:lstStyle/>
          <a:p>
            <a:r>
              <a:rPr lang="en-US" dirty="0"/>
              <a:t>Learn Real world scenarios, Real problems and solutions</a:t>
            </a:r>
          </a:p>
          <a:p>
            <a:r>
              <a:rPr lang="en-US" dirty="0"/>
              <a:t>Simplified explanations for beginners to intermediate engineers</a:t>
            </a:r>
          </a:p>
          <a:p>
            <a:r>
              <a:rPr lang="en-US" dirty="0"/>
              <a:t>Focus on practical problem-solving, not just theory</a:t>
            </a:r>
          </a:p>
          <a:p>
            <a:r>
              <a:rPr lang="en-US" dirty="0"/>
              <a:t>Questions to your Queries</a:t>
            </a:r>
          </a:p>
          <a:p>
            <a:r>
              <a:rPr lang="en-US" dirty="0"/>
              <a:t>AWS or Tech stuff simplified</a:t>
            </a:r>
          </a:p>
        </p:txBody>
      </p:sp>
      <p:graphicFrame>
        <p:nvGraphicFramePr>
          <p:cNvPr id="11" name="Table Placeholder 6" descr="A timeline of the product launch">
            <a:extLst>
              <a:ext uri="{FF2B5EF4-FFF2-40B4-BE49-F238E27FC236}">
                <a16:creationId xmlns:a16="http://schemas.microsoft.com/office/drawing/2014/main" id="{A9E2E0E1-AAB8-A475-781D-7E66AD5CFE21}"/>
              </a:ext>
            </a:extLst>
          </p:cNvPr>
          <p:cNvGraphicFramePr>
            <a:graphicFrameLocks noGrp="1"/>
          </p:cNvGraphicFramePr>
          <p:nvPr>
            <p:ph idx="30"/>
            <p:extLst>
              <p:ext uri="{D42A27DB-BD31-4B8C-83A1-F6EECF244321}">
                <p14:modId xmlns:p14="http://schemas.microsoft.com/office/powerpoint/2010/main" val="2273705455"/>
              </p:ext>
            </p:extLst>
          </p:nvPr>
        </p:nvGraphicFramePr>
        <p:xfrm>
          <a:off x="914400" y="2341563"/>
          <a:ext cx="8348663" cy="3775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altLang="zh-CN" sz="1200" u="none" strike="noStrike" kern="1200" cap="none" spc="0" normalizeH="0" baseline="0" dirty="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BB5C5013-A563-C783-9185-9C847D4B4A46}"/>
              </a:ext>
            </a:extLst>
          </p:cNvPr>
          <p:cNvSpPr>
            <a:spLocks noGrp="1"/>
          </p:cNvSpPr>
          <p:nvPr>
            <p:ph type="sldNum" sz="quarter" idx="29"/>
          </p:nvPr>
        </p:nvSpPr>
        <p:spPr/>
        <p:txBody>
          <a:bodyPr/>
          <a:lstStyle/>
          <a:p>
            <a:fld id="{47FEACEE-25B4-4A2D-B147-27296E36371D}" type="slidenum">
              <a:rPr lang="en-US" altLang="zh-CN" noProof="0" smtClean="0"/>
              <a:pPr/>
              <a:t>5</a:t>
            </a:fld>
            <a:endParaRPr lang="en-US" altLang="zh-CN" noProof="0" dirty="0"/>
          </a:p>
        </p:txBody>
      </p:sp>
    </p:spTree>
    <p:extLst>
      <p:ext uri="{BB962C8B-B14F-4D97-AF65-F5344CB8AC3E}">
        <p14:creationId xmlns:p14="http://schemas.microsoft.com/office/powerpoint/2010/main" val="1246021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914400" y="731520"/>
            <a:ext cx="3931920" cy="1305098"/>
          </a:xfrm>
        </p:spPr>
        <p:txBody>
          <a:bodyPr anchor="b" anchorCtr="0"/>
          <a:lstStyle/>
          <a:p>
            <a:r>
              <a:rPr lang="en-US" altLang="zh-CN" dirty="0"/>
              <a:t>What you’ll get here</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idx="1"/>
          </p:nvPr>
        </p:nvSpPr>
        <p:spPr>
          <a:xfrm>
            <a:off x="914400" y="3108960"/>
            <a:ext cx="3931920" cy="2651760"/>
          </a:xfrm>
        </p:spPr>
        <p:txBody>
          <a:bodyPr>
            <a:normAutofit fontScale="92500" lnSpcReduction="10000"/>
          </a:bodyPr>
          <a:lstStyle/>
          <a:p>
            <a:r>
              <a:rPr lang="en-US" dirty="0"/>
              <a:t>DevOps Scenarios/automation</a:t>
            </a:r>
          </a:p>
          <a:p>
            <a:r>
              <a:rPr lang="en-US" dirty="0"/>
              <a:t>Workflows (AWS, CDK, </a:t>
            </a:r>
            <a:r>
              <a:rPr lang="en-US" dirty="0" err="1"/>
              <a:t>Gtihub</a:t>
            </a:r>
            <a:r>
              <a:rPr lang="en-US" dirty="0"/>
              <a:t> Actions, ECS, migration to EKS, </a:t>
            </a:r>
            <a:r>
              <a:rPr lang="en-US" dirty="0" err="1"/>
              <a:t>etc</a:t>
            </a:r>
            <a:r>
              <a:rPr lang="en-US" dirty="0"/>
              <a:t>)</a:t>
            </a:r>
          </a:p>
          <a:p>
            <a:r>
              <a:rPr lang="en-US" dirty="0"/>
              <a:t>Real world debugging and troubleshooting session</a:t>
            </a:r>
          </a:p>
          <a:p>
            <a:r>
              <a:rPr lang="en-US" dirty="0"/>
              <a:t>Short, easy-to-digest videos</a:t>
            </a:r>
          </a:p>
          <a:p>
            <a:r>
              <a:rPr lang="en-US" dirty="0"/>
              <a:t>Other tech stuff that I feel needed to be share</a:t>
            </a:r>
          </a:p>
        </p:txBody>
      </p:sp>
      <p:pic>
        <p:nvPicPr>
          <p:cNvPr id="12" name="Picture Placeholder 11" descr="Three people having a discussion at a table">
            <a:extLst>
              <a:ext uri="{FF2B5EF4-FFF2-40B4-BE49-F238E27FC236}">
                <a16:creationId xmlns:a16="http://schemas.microsoft.com/office/drawing/2014/main" id="{8C4B5C6A-45B4-1976-622A-4CEB4E3211BC}"/>
              </a:ext>
            </a:extLst>
          </p:cNvPr>
          <p:cNvPicPr>
            <a:picLocks noGrp="1" noChangeAspect="1"/>
          </p:cNvPicPr>
          <p:nvPr>
            <p:ph type="pic" sz="quarter" idx="54"/>
          </p:nvPr>
        </p:nvPicPr>
        <p:blipFill rotWithShape="1">
          <a:blip r:embed="rId3">
            <a:extLst>
              <a:ext uri="{BEBA8EAE-BF5A-486C-A8C5-ECC9F3942E4B}">
                <a14:imgProps xmlns:a14="http://schemas.microsoft.com/office/drawing/2010/main">
                  <a14:imgLayer r:embed="rId4">
                    <a14:imgEffect>
                      <a14:colorTemperature colorTemp="7753"/>
                    </a14:imgEffect>
                    <a14:imgEffect>
                      <a14:saturation sat="133000"/>
                    </a14:imgEffect>
                    <a14:imgEffect>
                      <a14:brightnessContrast bright="4000" contrast="3000"/>
                    </a14:imgEffect>
                  </a14:imgLayer>
                </a14:imgProps>
              </a:ext>
            </a:extLst>
          </a:blip>
          <a:srcRect l="18665" r="18665"/>
          <a:stretch/>
        </p:blipFill>
        <p:spPr>
          <a:xfrm>
            <a:off x="5745002" y="0"/>
            <a:ext cx="6446999" cy="6858000"/>
          </a:xfrm>
        </p:spPr>
      </p:pic>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altLang="zh-CN" sz="1200" u="none" strike="noStrike" kern="1200" cap="none" spc="0" normalizeH="0" baseline="0" dirty="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A26B3DA3-995E-263F-F271-D0DCB60A6118}"/>
              </a:ext>
            </a:extLst>
          </p:cNvPr>
          <p:cNvSpPr>
            <a:spLocks noGrp="1"/>
          </p:cNvSpPr>
          <p:nvPr>
            <p:ph type="sldNum" sz="quarter" idx="53"/>
          </p:nvPr>
        </p:nvSpPr>
        <p:spPr/>
        <p:txBody>
          <a:bodyPr/>
          <a:lstStyle/>
          <a:p>
            <a:fld id="{47FEACEE-25B4-4A2D-B147-27296E36371D}" type="slidenum">
              <a:rPr lang="en-US" altLang="zh-CN" noProof="0" smtClean="0"/>
              <a:pPr/>
              <a:t>6</a:t>
            </a:fld>
            <a:endParaRPr lang="en-US" altLang="zh-CN" noProof="0" dirty="0"/>
          </a:p>
        </p:txBody>
      </p:sp>
    </p:spTree>
    <p:extLst>
      <p:ext uri="{BB962C8B-B14F-4D97-AF65-F5344CB8AC3E}">
        <p14:creationId xmlns:p14="http://schemas.microsoft.com/office/powerpoint/2010/main" val="77554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914400" y="1060704"/>
            <a:ext cx="7132320" cy="1773936"/>
          </a:xfrm>
        </p:spPr>
        <p:txBody>
          <a:bodyPr/>
          <a:lstStyle/>
          <a:p>
            <a:r>
              <a:rPr lang="en-US" dirty="0"/>
              <a:t>Why subscribe?</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idx="1"/>
          </p:nvPr>
        </p:nvSpPr>
        <p:spPr>
          <a:xfrm>
            <a:off x="914400" y="3108960"/>
            <a:ext cx="3291840" cy="2651760"/>
          </a:xfrm>
        </p:spPr>
        <p:txBody>
          <a:bodyPr/>
          <a:lstStyle/>
          <a:p>
            <a:r>
              <a:rPr lang="en-US" dirty="0"/>
              <a:t>Actual scenarios from real DevOps work.</a:t>
            </a:r>
          </a:p>
          <a:p>
            <a:r>
              <a:rPr lang="en-US" dirty="0"/>
              <a:t>Quick, actionable insights you can apply immediately.</a:t>
            </a:r>
          </a:p>
          <a:p>
            <a:r>
              <a:rPr lang="en-US" dirty="0"/>
              <a:t>Learn skills that recruiters and companies are actively hiring for.</a:t>
            </a:r>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altLang="zh-CN" sz="1200" u="none" strike="noStrike" kern="1200" cap="none" spc="0" normalizeH="0" baseline="0" dirty="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2222DE72-77CB-CB24-A4D1-2FAC47307AC9}"/>
              </a:ext>
            </a:extLst>
          </p:cNvPr>
          <p:cNvSpPr>
            <a:spLocks noGrp="1"/>
          </p:cNvSpPr>
          <p:nvPr>
            <p:ph type="sldNum" sz="quarter" idx="55"/>
          </p:nvPr>
        </p:nvSpPr>
        <p:spPr/>
        <p:txBody>
          <a:bodyPr/>
          <a:lstStyle/>
          <a:p>
            <a:fld id="{47FEACEE-25B4-4A2D-B147-27296E36371D}" type="slidenum">
              <a:rPr lang="en-US" altLang="zh-CN" noProof="0" smtClean="0"/>
              <a:pPr/>
              <a:t>7</a:t>
            </a:fld>
            <a:endParaRPr lang="en-US" altLang="zh-CN" noProof="0" dirty="0"/>
          </a:p>
        </p:txBody>
      </p:sp>
    </p:spTree>
    <p:extLst>
      <p:ext uri="{BB962C8B-B14F-4D97-AF65-F5344CB8AC3E}">
        <p14:creationId xmlns:p14="http://schemas.microsoft.com/office/powerpoint/2010/main" val="4182148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35040" y="3108960"/>
            <a:ext cx="5394960" cy="1879791"/>
          </a:xfrm>
        </p:spPr>
        <p:txBody>
          <a:bodyPr/>
          <a:lstStyle/>
          <a:p>
            <a:r>
              <a:rPr lang="en-US" dirty="0"/>
              <a:t>Subscribe for real-world DevOps learning</a:t>
            </a:r>
          </a:p>
          <a:p>
            <a:pPr lvl="0"/>
            <a:r>
              <a:rPr lang="en-US" dirty="0"/>
              <a:t>Comment if there is any specific topic that you’d like to see</a:t>
            </a:r>
          </a:p>
          <a:p>
            <a:pPr lvl="0"/>
            <a:r>
              <a:rPr lang="en-US" dirty="0"/>
              <a:t>Let’s grow together in tech!</a:t>
            </a:r>
          </a:p>
          <a:p>
            <a:endParaRPr lang="en-US" dirty="0"/>
          </a:p>
        </p:txBody>
      </p:sp>
      <p:sp>
        <p:nvSpPr>
          <p:cNvPr id="3" name="Title 2">
            <a:extLst>
              <a:ext uri="{FF2B5EF4-FFF2-40B4-BE49-F238E27FC236}">
                <a16:creationId xmlns:a16="http://schemas.microsoft.com/office/drawing/2014/main" id="{3100BBDB-A7D9-3670-133C-56D1603EF48D}"/>
              </a:ext>
            </a:extLst>
          </p:cNvPr>
          <p:cNvSpPr>
            <a:spLocks noGrp="1"/>
          </p:cNvSpPr>
          <p:nvPr>
            <p:ph type="title"/>
          </p:nvPr>
        </p:nvSpPr>
        <p:spPr/>
        <p:txBody>
          <a:bodyPr/>
          <a:lstStyle/>
          <a:p>
            <a:r>
              <a:rPr lang="en-US" dirty="0"/>
              <a:t>Let’s Begin</a:t>
            </a:r>
          </a:p>
        </p:txBody>
      </p:sp>
    </p:spTree>
    <p:extLst>
      <p:ext uri="{BB962C8B-B14F-4D97-AF65-F5344CB8AC3E}">
        <p14:creationId xmlns:p14="http://schemas.microsoft.com/office/powerpoint/2010/main" val="529279411"/>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6">
      <a:majorFont>
        <a:latin typeface="Posterama"/>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TM9027928_win32_EF_v3" id="{B2A09113-D80A-4CEB-84AD-5F3C210546F5}" vid="{897E41CC-BF75-40EB-9A1D-4A51B13B2C3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DB3C62-858A-4A01-AFEF-21E0BB8CE26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0009351-EDD4-484E-ACD6-D50CCB137637}">
  <ds:schemaRefs>
    <ds:schemaRef ds:uri="http://schemas.microsoft.com/sharepoint/v3/contenttype/forms"/>
  </ds:schemaRefs>
</ds:datastoreItem>
</file>

<file path=customXml/itemProps3.xml><?xml version="1.0" encoding="utf-8"?>
<ds:datastoreItem xmlns:ds="http://schemas.openxmlformats.org/officeDocument/2006/customXml" ds:itemID="{CA8BF015-C9F0-46BD-A47D-086FC5BD5D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0</TotalTime>
  <Words>243</Words>
  <Application>Microsoft Office PowerPoint</Application>
  <PresentationFormat>Widescreen</PresentationFormat>
  <Paragraphs>56</Paragraphs>
  <Slides>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等线</vt:lpstr>
      <vt:lpstr>Abadi</vt:lpstr>
      <vt:lpstr>Arial</vt:lpstr>
      <vt:lpstr>Calibri</vt:lpstr>
      <vt:lpstr>Posterama</vt:lpstr>
      <vt:lpstr>Posterama Text SemiBold</vt:lpstr>
      <vt:lpstr>Custom</vt:lpstr>
      <vt:lpstr>DevOps Fix and Tech Stuff</vt:lpstr>
      <vt:lpstr>Agenda </vt:lpstr>
      <vt:lpstr>Who Am I?</vt:lpstr>
      <vt:lpstr>Certifications</vt:lpstr>
      <vt:lpstr>Why this channel?</vt:lpstr>
      <vt:lpstr>What you’ll get here</vt:lpstr>
      <vt:lpstr>Why subscribe?</vt:lpstr>
      <vt:lpstr>Let’s Begin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2025-08-23T14:45:36Z</dcterms:created>
  <dcterms:modified xsi:type="dcterms:W3CDTF">2025-08-23T19:41:46Z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